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9" r:id="rId9"/>
    <p:sldId id="270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285" autoAdjust="0"/>
  </p:normalViewPr>
  <p:slideViewPr>
    <p:cSldViewPr snapToGrid="0">
      <p:cViewPr>
        <p:scale>
          <a:sx n="89" d="100"/>
          <a:sy n="89" d="100"/>
        </p:scale>
        <p:origin x="4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7DE01-675B-4F98-91CA-0640DCFBFA1B}" type="doc">
      <dgm:prSet loTypeId="urn:microsoft.com/office/officeart/2005/8/layout/hierarchy1" loCatId="Inbo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73D814-0AE7-44C9-84B5-34D0396BD617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27A55C7A-7746-48C6-B0C3-25E2A2446F3A}" type="parTrans" cxnId="{95BC2C54-7318-44C9-8232-28918A0632E3}">
      <dgm:prSet/>
      <dgm:spPr/>
      <dgm:t>
        <a:bodyPr/>
        <a:lstStyle/>
        <a:p>
          <a:endParaRPr lang="en-US"/>
        </a:p>
      </dgm:t>
    </dgm:pt>
    <dgm:pt modelId="{027BE3C1-D633-46E2-AD44-1EFEDC47F976}" type="sibTrans" cxnId="{95BC2C54-7318-44C9-8232-28918A0632E3}">
      <dgm:prSet/>
      <dgm:spPr/>
      <dgm:t>
        <a:bodyPr/>
        <a:lstStyle/>
        <a:p>
          <a:endParaRPr lang="en-US"/>
        </a:p>
      </dgm:t>
    </dgm:pt>
    <dgm:pt modelId="{3ED838EA-CF53-467B-8C28-14F684A64CB6}">
      <dgm:prSet/>
      <dgm:spPr/>
      <dgm:t>
        <a:bodyPr/>
        <a:lstStyle/>
        <a:p>
          <a:r>
            <a:rPr lang="en-US"/>
            <a:t>Neural Networks</a:t>
          </a:r>
        </a:p>
      </dgm:t>
    </dgm:pt>
    <dgm:pt modelId="{BCD02C82-8C36-4B60-86E3-3C416835791E}" type="parTrans" cxnId="{1D3181B7-A688-4793-9EBC-CAC10CDA533A}">
      <dgm:prSet/>
      <dgm:spPr/>
      <dgm:t>
        <a:bodyPr/>
        <a:lstStyle/>
        <a:p>
          <a:endParaRPr lang="en-US"/>
        </a:p>
      </dgm:t>
    </dgm:pt>
    <dgm:pt modelId="{969BC897-5674-48DF-853B-165615B402D2}" type="sibTrans" cxnId="{1D3181B7-A688-4793-9EBC-CAC10CDA533A}">
      <dgm:prSet/>
      <dgm:spPr/>
      <dgm:t>
        <a:bodyPr/>
        <a:lstStyle/>
        <a:p>
          <a:endParaRPr lang="en-US"/>
        </a:p>
      </dgm:t>
    </dgm:pt>
    <dgm:pt modelId="{4A24C923-C7CF-453C-85D5-7CD121D43800}">
      <dgm:prSet/>
      <dgm:spPr/>
      <dgm:t>
        <a:bodyPr/>
        <a:lstStyle/>
        <a:p>
          <a:r>
            <a:rPr lang="en-US"/>
            <a:t>Deep Learning</a:t>
          </a:r>
        </a:p>
      </dgm:t>
    </dgm:pt>
    <dgm:pt modelId="{E0EFEDB3-B83D-4E72-A62A-CE0F11D210F6}" type="parTrans" cxnId="{BFA55E23-7D8F-4719-B946-22EB603EC360}">
      <dgm:prSet/>
      <dgm:spPr/>
      <dgm:t>
        <a:bodyPr/>
        <a:lstStyle/>
        <a:p>
          <a:endParaRPr lang="en-US"/>
        </a:p>
      </dgm:t>
    </dgm:pt>
    <dgm:pt modelId="{DEF946FE-0A79-4D16-A972-4209505FD4F9}" type="sibTrans" cxnId="{BFA55E23-7D8F-4719-B946-22EB603EC360}">
      <dgm:prSet/>
      <dgm:spPr/>
      <dgm:t>
        <a:bodyPr/>
        <a:lstStyle/>
        <a:p>
          <a:endParaRPr lang="en-US"/>
        </a:p>
      </dgm:t>
    </dgm:pt>
    <dgm:pt modelId="{D5E15598-8993-4462-B04E-467CCFF52186}">
      <dgm:prSet/>
      <dgm:spPr/>
      <dgm:t>
        <a:bodyPr/>
        <a:lstStyle/>
        <a:p>
          <a:r>
            <a:rPr lang="en-US"/>
            <a:t>Conclusion</a:t>
          </a:r>
        </a:p>
      </dgm:t>
    </dgm:pt>
    <dgm:pt modelId="{5ECAD406-B235-40B2-9543-E11AB7B73030}" type="parTrans" cxnId="{D7B3A665-0074-4FA0-B3D5-68A124065A0D}">
      <dgm:prSet/>
      <dgm:spPr/>
      <dgm:t>
        <a:bodyPr/>
        <a:lstStyle/>
        <a:p>
          <a:endParaRPr lang="en-US"/>
        </a:p>
      </dgm:t>
    </dgm:pt>
    <dgm:pt modelId="{116FDC94-E98F-4F84-84E9-6433EC4A5E99}" type="sibTrans" cxnId="{D7B3A665-0074-4FA0-B3D5-68A124065A0D}">
      <dgm:prSet/>
      <dgm:spPr/>
      <dgm:t>
        <a:bodyPr/>
        <a:lstStyle/>
        <a:p>
          <a:endParaRPr lang="en-US"/>
        </a:p>
      </dgm:t>
    </dgm:pt>
    <dgm:pt modelId="{43AEB89D-8C4A-432A-A1AE-A015FF5280DA}" type="pres">
      <dgm:prSet presAssocID="{10B7DE01-675B-4F98-91CA-0640DCFBFA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92B6C4-042A-4532-8E7F-86B1DF1632B2}" type="pres">
      <dgm:prSet presAssocID="{E673D814-0AE7-44C9-84B5-34D0396BD617}" presName="hierRoot1" presStyleCnt="0"/>
      <dgm:spPr/>
    </dgm:pt>
    <dgm:pt modelId="{53D216A2-17DE-474C-8581-864E5D76F8BA}" type="pres">
      <dgm:prSet presAssocID="{E673D814-0AE7-44C9-84B5-34D0396BD617}" presName="composite" presStyleCnt="0"/>
      <dgm:spPr/>
    </dgm:pt>
    <dgm:pt modelId="{4A9674CA-23F7-4863-BF4C-F6D78DF52730}" type="pres">
      <dgm:prSet presAssocID="{E673D814-0AE7-44C9-84B5-34D0396BD617}" presName="background" presStyleLbl="node0" presStyleIdx="0" presStyleCnt="4"/>
      <dgm:spPr/>
    </dgm:pt>
    <dgm:pt modelId="{2991677C-AE22-492E-A64E-FAE87E9279D0}" type="pres">
      <dgm:prSet presAssocID="{E673D814-0AE7-44C9-84B5-34D0396BD617}" presName="text" presStyleLbl="fgAcc0" presStyleIdx="0" presStyleCnt="4">
        <dgm:presLayoutVars>
          <dgm:chPref val="3"/>
        </dgm:presLayoutVars>
      </dgm:prSet>
      <dgm:spPr/>
    </dgm:pt>
    <dgm:pt modelId="{6A33EAD6-81DA-4010-B857-8BD31F5CE1F4}" type="pres">
      <dgm:prSet presAssocID="{E673D814-0AE7-44C9-84B5-34D0396BD617}" presName="hierChild2" presStyleCnt="0"/>
      <dgm:spPr/>
    </dgm:pt>
    <dgm:pt modelId="{85E34E06-57BA-4914-B334-276F6DF24621}" type="pres">
      <dgm:prSet presAssocID="{3ED838EA-CF53-467B-8C28-14F684A64CB6}" presName="hierRoot1" presStyleCnt="0"/>
      <dgm:spPr/>
    </dgm:pt>
    <dgm:pt modelId="{57A4D9D3-F128-493B-A58F-0A3D61A0CA14}" type="pres">
      <dgm:prSet presAssocID="{3ED838EA-CF53-467B-8C28-14F684A64CB6}" presName="composite" presStyleCnt="0"/>
      <dgm:spPr/>
    </dgm:pt>
    <dgm:pt modelId="{1D2DE6B6-CF01-4613-B0F0-D01716EC6108}" type="pres">
      <dgm:prSet presAssocID="{3ED838EA-CF53-467B-8C28-14F684A64CB6}" presName="background" presStyleLbl="node0" presStyleIdx="1" presStyleCnt="4"/>
      <dgm:spPr/>
    </dgm:pt>
    <dgm:pt modelId="{61EA63D0-8EBF-4DF8-B999-A6D664AB29D3}" type="pres">
      <dgm:prSet presAssocID="{3ED838EA-CF53-467B-8C28-14F684A64CB6}" presName="text" presStyleLbl="fgAcc0" presStyleIdx="1" presStyleCnt="4">
        <dgm:presLayoutVars>
          <dgm:chPref val="3"/>
        </dgm:presLayoutVars>
      </dgm:prSet>
      <dgm:spPr/>
    </dgm:pt>
    <dgm:pt modelId="{95A26E3D-3EAF-449C-BD1A-309B26DEF596}" type="pres">
      <dgm:prSet presAssocID="{3ED838EA-CF53-467B-8C28-14F684A64CB6}" presName="hierChild2" presStyleCnt="0"/>
      <dgm:spPr/>
    </dgm:pt>
    <dgm:pt modelId="{11E4C3E2-A497-4C88-9518-83A552497307}" type="pres">
      <dgm:prSet presAssocID="{4A24C923-C7CF-453C-85D5-7CD121D43800}" presName="hierRoot1" presStyleCnt="0"/>
      <dgm:spPr/>
    </dgm:pt>
    <dgm:pt modelId="{FD443FE2-914F-42BF-9FB2-371E5D873B51}" type="pres">
      <dgm:prSet presAssocID="{4A24C923-C7CF-453C-85D5-7CD121D43800}" presName="composite" presStyleCnt="0"/>
      <dgm:spPr/>
    </dgm:pt>
    <dgm:pt modelId="{EDBBAD2C-8A13-44AE-A09F-6EC7DCD4F406}" type="pres">
      <dgm:prSet presAssocID="{4A24C923-C7CF-453C-85D5-7CD121D43800}" presName="background" presStyleLbl="node0" presStyleIdx="2" presStyleCnt="4"/>
      <dgm:spPr/>
    </dgm:pt>
    <dgm:pt modelId="{BD5BF745-352B-436B-8D99-5946CF2275DF}" type="pres">
      <dgm:prSet presAssocID="{4A24C923-C7CF-453C-85D5-7CD121D43800}" presName="text" presStyleLbl="fgAcc0" presStyleIdx="2" presStyleCnt="4">
        <dgm:presLayoutVars>
          <dgm:chPref val="3"/>
        </dgm:presLayoutVars>
      </dgm:prSet>
      <dgm:spPr/>
    </dgm:pt>
    <dgm:pt modelId="{3BEFA28C-1317-44E0-882F-A34CD530E7CD}" type="pres">
      <dgm:prSet presAssocID="{4A24C923-C7CF-453C-85D5-7CD121D43800}" presName="hierChild2" presStyleCnt="0"/>
      <dgm:spPr/>
    </dgm:pt>
    <dgm:pt modelId="{96EB180C-B084-4487-B799-27C29A39E005}" type="pres">
      <dgm:prSet presAssocID="{D5E15598-8993-4462-B04E-467CCFF52186}" presName="hierRoot1" presStyleCnt="0"/>
      <dgm:spPr/>
    </dgm:pt>
    <dgm:pt modelId="{71D4EE75-C976-406F-B5AD-6F0F248C5A81}" type="pres">
      <dgm:prSet presAssocID="{D5E15598-8993-4462-B04E-467CCFF52186}" presName="composite" presStyleCnt="0"/>
      <dgm:spPr/>
    </dgm:pt>
    <dgm:pt modelId="{A9998E73-7C81-4947-A53F-18746226AB52}" type="pres">
      <dgm:prSet presAssocID="{D5E15598-8993-4462-B04E-467CCFF52186}" presName="background" presStyleLbl="node0" presStyleIdx="3" presStyleCnt="4"/>
      <dgm:spPr/>
    </dgm:pt>
    <dgm:pt modelId="{2EF4AFAF-D958-447B-87F7-FA934C971C95}" type="pres">
      <dgm:prSet presAssocID="{D5E15598-8993-4462-B04E-467CCFF52186}" presName="text" presStyleLbl="fgAcc0" presStyleIdx="3" presStyleCnt="4">
        <dgm:presLayoutVars>
          <dgm:chPref val="3"/>
        </dgm:presLayoutVars>
      </dgm:prSet>
      <dgm:spPr/>
    </dgm:pt>
    <dgm:pt modelId="{F59921DA-2D7E-494D-9EBC-E496524746A7}" type="pres">
      <dgm:prSet presAssocID="{D5E15598-8993-4462-B04E-467CCFF52186}" presName="hierChild2" presStyleCnt="0"/>
      <dgm:spPr/>
    </dgm:pt>
  </dgm:ptLst>
  <dgm:cxnLst>
    <dgm:cxn modelId="{A006410D-643B-440B-AF11-FC08712EAC98}" type="presOf" srcId="{10B7DE01-675B-4F98-91CA-0640DCFBFA1B}" destId="{43AEB89D-8C4A-432A-A1AE-A015FF5280DA}" srcOrd="0" destOrd="0" presId="urn:microsoft.com/office/officeart/2005/8/layout/hierarchy1"/>
    <dgm:cxn modelId="{BFA55E23-7D8F-4719-B946-22EB603EC360}" srcId="{10B7DE01-675B-4F98-91CA-0640DCFBFA1B}" destId="{4A24C923-C7CF-453C-85D5-7CD121D43800}" srcOrd="2" destOrd="0" parTransId="{E0EFEDB3-B83D-4E72-A62A-CE0F11D210F6}" sibTransId="{DEF946FE-0A79-4D16-A972-4209505FD4F9}"/>
    <dgm:cxn modelId="{D7B3A665-0074-4FA0-B3D5-68A124065A0D}" srcId="{10B7DE01-675B-4F98-91CA-0640DCFBFA1B}" destId="{D5E15598-8993-4462-B04E-467CCFF52186}" srcOrd="3" destOrd="0" parTransId="{5ECAD406-B235-40B2-9543-E11AB7B73030}" sibTransId="{116FDC94-E98F-4F84-84E9-6433EC4A5E99}"/>
    <dgm:cxn modelId="{95BC2C54-7318-44C9-8232-28918A0632E3}" srcId="{10B7DE01-675B-4F98-91CA-0640DCFBFA1B}" destId="{E673D814-0AE7-44C9-84B5-34D0396BD617}" srcOrd="0" destOrd="0" parTransId="{27A55C7A-7746-48C6-B0C3-25E2A2446F3A}" sibTransId="{027BE3C1-D633-46E2-AD44-1EFEDC47F976}"/>
    <dgm:cxn modelId="{4FF3AAA2-FD5B-405B-9068-6E9969819645}" type="presOf" srcId="{4A24C923-C7CF-453C-85D5-7CD121D43800}" destId="{BD5BF745-352B-436B-8D99-5946CF2275DF}" srcOrd="0" destOrd="0" presId="urn:microsoft.com/office/officeart/2005/8/layout/hierarchy1"/>
    <dgm:cxn modelId="{1D3181B7-A688-4793-9EBC-CAC10CDA533A}" srcId="{10B7DE01-675B-4F98-91CA-0640DCFBFA1B}" destId="{3ED838EA-CF53-467B-8C28-14F684A64CB6}" srcOrd="1" destOrd="0" parTransId="{BCD02C82-8C36-4B60-86E3-3C416835791E}" sibTransId="{969BC897-5674-48DF-853B-165615B402D2}"/>
    <dgm:cxn modelId="{649ED7BA-738A-49BD-98B9-6550441CBFBC}" type="presOf" srcId="{E673D814-0AE7-44C9-84B5-34D0396BD617}" destId="{2991677C-AE22-492E-A64E-FAE87E9279D0}" srcOrd="0" destOrd="0" presId="urn:microsoft.com/office/officeart/2005/8/layout/hierarchy1"/>
    <dgm:cxn modelId="{FDC7E0D5-44AA-46DC-AF1B-56149C314C3E}" type="presOf" srcId="{D5E15598-8993-4462-B04E-467CCFF52186}" destId="{2EF4AFAF-D958-447B-87F7-FA934C971C95}" srcOrd="0" destOrd="0" presId="urn:microsoft.com/office/officeart/2005/8/layout/hierarchy1"/>
    <dgm:cxn modelId="{BA940EE1-A70A-4A84-AC59-9A26725D3F4E}" type="presOf" srcId="{3ED838EA-CF53-467B-8C28-14F684A64CB6}" destId="{61EA63D0-8EBF-4DF8-B999-A6D664AB29D3}" srcOrd="0" destOrd="0" presId="urn:microsoft.com/office/officeart/2005/8/layout/hierarchy1"/>
    <dgm:cxn modelId="{7FE445A9-A6FE-484F-9FAC-4E322386CF57}" type="presParOf" srcId="{43AEB89D-8C4A-432A-A1AE-A015FF5280DA}" destId="{6092B6C4-042A-4532-8E7F-86B1DF1632B2}" srcOrd="0" destOrd="0" presId="urn:microsoft.com/office/officeart/2005/8/layout/hierarchy1"/>
    <dgm:cxn modelId="{FC2C0AD5-47A2-4F52-89F1-2378ECE0FA19}" type="presParOf" srcId="{6092B6C4-042A-4532-8E7F-86B1DF1632B2}" destId="{53D216A2-17DE-474C-8581-864E5D76F8BA}" srcOrd="0" destOrd="0" presId="urn:microsoft.com/office/officeart/2005/8/layout/hierarchy1"/>
    <dgm:cxn modelId="{6D34ED2A-279E-4D4E-B12A-C0F4C4F9D38E}" type="presParOf" srcId="{53D216A2-17DE-474C-8581-864E5D76F8BA}" destId="{4A9674CA-23F7-4863-BF4C-F6D78DF52730}" srcOrd="0" destOrd="0" presId="urn:microsoft.com/office/officeart/2005/8/layout/hierarchy1"/>
    <dgm:cxn modelId="{E89900DF-DD5F-4E6F-9C00-6EEB9376B720}" type="presParOf" srcId="{53D216A2-17DE-474C-8581-864E5D76F8BA}" destId="{2991677C-AE22-492E-A64E-FAE87E9279D0}" srcOrd="1" destOrd="0" presId="urn:microsoft.com/office/officeart/2005/8/layout/hierarchy1"/>
    <dgm:cxn modelId="{56D37759-2A19-410E-B19E-45C04D810C2D}" type="presParOf" srcId="{6092B6C4-042A-4532-8E7F-86B1DF1632B2}" destId="{6A33EAD6-81DA-4010-B857-8BD31F5CE1F4}" srcOrd="1" destOrd="0" presId="urn:microsoft.com/office/officeart/2005/8/layout/hierarchy1"/>
    <dgm:cxn modelId="{7CF3989E-00BC-4519-9C7B-E03E1F974152}" type="presParOf" srcId="{43AEB89D-8C4A-432A-A1AE-A015FF5280DA}" destId="{85E34E06-57BA-4914-B334-276F6DF24621}" srcOrd="1" destOrd="0" presId="urn:microsoft.com/office/officeart/2005/8/layout/hierarchy1"/>
    <dgm:cxn modelId="{450D4B6C-FF75-4FED-8F64-BB0C0D31DB92}" type="presParOf" srcId="{85E34E06-57BA-4914-B334-276F6DF24621}" destId="{57A4D9D3-F128-493B-A58F-0A3D61A0CA14}" srcOrd="0" destOrd="0" presId="urn:microsoft.com/office/officeart/2005/8/layout/hierarchy1"/>
    <dgm:cxn modelId="{BD1B450C-40FF-4F21-A4C8-FCAAE1353D66}" type="presParOf" srcId="{57A4D9D3-F128-493B-A58F-0A3D61A0CA14}" destId="{1D2DE6B6-CF01-4613-B0F0-D01716EC6108}" srcOrd="0" destOrd="0" presId="urn:microsoft.com/office/officeart/2005/8/layout/hierarchy1"/>
    <dgm:cxn modelId="{03F12741-852B-4E4D-BE82-B26842DA6BBE}" type="presParOf" srcId="{57A4D9D3-F128-493B-A58F-0A3D61A0CA14}" destId="{61EA63D0-8EBF-4DF8-B999-A6D664AB29D3}" srcOrd="1" destOrd="0" presId="urn:microsoft.com/office/officeart/2005/8/layout/hierarchy1"/>
    <dgm:cxn modelId="{50BF8704-4298-4BE0-B56C-9B84EE614B29}" type="presParOf" srcId="{85E34E06-57BA-4914-B334-276F6DF24621}" destId="{95A26E3D-3EAF-449C-BD1A-309B26DEF596}" srcOrd="1" destOrd="0" presId="urn:microsoft.com/office/officeart/2005/8/layout/hierarchy1"/>
    <dgm:cxn modelId="{8BCCD4C0-E32D-46EF-B45A-8C67B8F25542}" type="presParOf" srcId="{43AEB89D-8C4A-432A-A1AE-A015FF5280DA}" destId="{11E4C3E2-A497-4C88-9518-83A552497307}" srcOrd="2" destOrd="0" presId="urn:microsoft.com/office/officeart/2005/8/layout/hierarchy1"/>
    <dgm:cxn modelId="{92B2E194-18B0-40C1-B3ED-A62566214EE2}" type="presParOf" srcId="{11E4C3E2-A497-4C88-9518-83A552497307}" destId="{FD443FE2-914F-42BF-9FB2-371E5D873B51}" srcOrd="0" destOrd="0" presId="urn:microsoft.com/office/officeart/2005/8/layout/hierarchy1"/>
    <dgm:cxn modelId="{B5FD8302-80A2-44FC-B376-BE396552D759}" type="presParOf" srcId="{FD443FE2-914F-42BF-9FB2-371E5D873B51}" destId="{EDBBAD2C-8A13-44AE-A09F-6EC7DCD4F406}" srcOrd="0" destOrd="0" presId="urn:microsoft.com/office/officeart/2005/8/layout/hierarchy1"/>
    <dgm:cxn modelId="{5AA09D6B-1235-4062-BDEE-0F29DE9625BA}" type="presParOf" srcId="{FD443FE2-914F-42BF-9FB2-371E5D873B51}" destId="{BD5BF745-352B-436B-8D99-5946CF2275DF}" srcOrd="1" destOrd="0" presId="urn:microsoft.com/office/officeart/2005/8/layout/hierarchy1"/>
    <dgm:cxn modelId="{DE6F9847-478F-47EE-8BD6-D30E77AC50C4}" type="presParOf" srcId="{11E4C3E2-A497-4C88-9518-83A552497307}" destId="{3BEFA28C-1317-44E0-882F-A34CD530E7CD}" srcOrd="1" destOrd="0" presId="urn:microsoft.com/office/officeart/2005/8/layout/hierarchy1"/>
    <dgm:cxn modelId="{48884016-7426-4771-99AF-1112B5FE846A}" type="presParOf" srcId="{43AEB89D-8C4A-432A-A1AE-A015FF5280DA}" destId="{96EB180C-B084-4487-B799-27C29A39E005}" srcOrd="3" destOrd="0" presId="urn:microsoft.com/office/officeart/2005/8/layout/hierarchy1"/>
    <dgm:cxn modelId="{D40C996D-2B41-45F4-89BD-8E2995D3F5DA}" type="presParOf" srcId="{96EB180C-B084-4487-B799-27C29A39E005}" destId="{71D4EE75-C976-406F-B5AD-6F0F248C5A81}" srcOrd="0" destOrd="0" presId="urn:microsoft.com/office/officeart/2005/8/layout/hierarchy1"/>
    <dgm:cxn modelId="{734F1CFD-FBC4-4FE0-A43D-9A3FA4BD9DEF}" type="presParOf" srcId="{71D4EE75-C976-406F-B5AD-6F0F248C5A81}" destId="{A9998E73-7C81-4947-A53F-18746226AB52}" srcOrd="0" destOrd="0" presId="urn:microsoft.com/office/officeart/2005/8/layout/hierarchy1"/>
    <dgm:cxn modelId="{5E0BEA0F-EF91-4FC5-9624-E28F8FC4EBB5}" type="presParOf" srcId="{71D4EE75-C976-406F-B5AD-6F0F248C5A81}" destId="{2EF4AFAF-D958-447B-87F7-FA934C971C95}" srcOrd="1" destOrd="0" presId="urn:microsoft.com/office/officeart/2005/8/layout/hierarchy1"/>
    <dgm:cxn modelId="{4F5BCD31-5A7C-429C-B901-DA2A51F9D13B}" type="presParOf" srcId="{96EB180C-B084-4487-B799-27C29A39E005}" destId="{F59921DA-2D7E-494D-9EBC-E496524746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674CA-23F7-4863-BF4C-F6D78DF52730}">
      <dsp:nvSpPr>
        <dsp:cNvPr id="0" name=""/>
        <dsp:cNvSpPr/>
      </dsp:nvSpPr>
      <dsp:spPr>
        <a:xfrm>
          <a:off x="2813" y="738063"/>
          <a:ext cx="2008708" cy="12755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1677C-AE22-492E-A64E-FAE87E9279D0}">
      <dsp:nvSpPr>
        <dsp:cNvPr id="0" name=""/>
        <dsp:cNvSpPr/>
      </dsp:nvSpPr>
      <dsp:spPr>
        <a:xfrm>
          <a:off x="226003" y="950093"/>
          <a:ext cx="2008708" cy="127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263362" y="987452"/>
        <a:ext cx="1933990" cy="1200811"/>
      </dsp:txXfrm>
    </dsp:sp>
    <dsp:sp modelId="{1D2DE6B6-CF01-4613-B0F0-D01716EC6108}">
      <dsp:nvSpPr>
        <dsp:cNvPr id="0" name=""/>
        <dsp:cNvSpPr/>
      </dsp:nvSpPr>
      <dsp:spPr>
        <a:xfrm>
          <a:off x="2457901" y="738063"/>
          <a:ext cx="2008708" cy="12755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EA63D0-8EBF-4DF8-B999-A6D664AB29D3}">
      <dsp:nvSpPr>
        <dsp:cNvPr id="0" name=""/>
        <dsp:cNvSpPr/>
      </dsp:nvSpPr>
      <dsp:spPr>
        <a:xfrm>
          <a:off x="2681090" y="950093"/>
          <a:ext cx="2008708" cy="127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Neural Networks</a:t>
          </a:r>
        </a:p>
      </dsp:txBody>
      <dsp:txXfrm>
        <a:off x="2718449" y="987452"/>
        <a:ext cx="1933990" cy="1200811"/>
      </dsp:txXfrm>
    </dsp:sp>
    <dsp:sp modelId="{EDBBAD2C-8A13-44AE-A09F-6EC7DCD4F406}">
      <dsp:nvSpPr>
        <dsp:cNvPr id="0" name=""/>
        <dsp:cNvSpPr/>
      </dsp:nvSpPr>
      <dsp:spPr>
        <a:xfrm>
          <a:off x="4912988" y="738063"/>
          <a:ext cx="2008708" cy="12755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BF745-352B-436B-8D99-5946CF2275DF}">
      <dsp:nvSpPr>
        <dsp:cNvPr id="0" name=""/>
        <dsp:cNvSpPr/>
      </dsp:nvSpPr>
      <dsp:spPr>
        <a:xfrm>
          <a:off x="5136178" y="950093"/>
          <a:ext cx="2008708" cy="127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Deep Learning</a:t>
          </a:r>
        </a:p>
      </dsp:txBody>
      <dsp:txXfrm>
        <a:off x="5173537" y="987452"/>
        <a:ext cx="1933990" cy="1200811"/>
      </dsp:txXfrm>
    </dsp:sp>
    <dsp:sp modelId="{A9998E73-7C81-4947-A53F-18746226AB52}">
      <dsp:nvSpPr>
        <dsp:cNvPr id="0" name=""/>
        <dsp:cNvSpPr/>
      </dsp:nvSpPr>
      <dsp:spPr>
        <a:xfrm>
          <a:off x="7368076" y="738063"/>
          <a:ext cx="2008708" cy="12755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F4AFAF-D958-447B-87F7-FA934C971C95}">
      <dsp:nvSpPr>
        <dsp:cNvPr id="0" name=""/>
        <dsp:cNvSpPr/>
      </dsp:nvSpPr>
      <dsp:spPr>
        <a:xfrm>
          <a:off x="7591266" y="950093"/>
          <a:ext cx="2008708" cy="1275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7628625" y="987452"/>
        <a:ext cx="1933990" cy="1200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682F-0567-4EC9-BE77-F0EC9ACA9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135E8-0BE6-4B91-BA68-006D61A79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Team 7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Devesh</a:t>
            </a:r>
            <a:r>
              <a:rPr lang="en-US" dirty="0"/>
              <a:t> &amp; Soham</a:t>
            </a:r>
          </a:p>
        </p:txBody>
      </p:sp>
    </p:spTree>
    <p:extLst>
      <p:ext uri="{BB962C8B-B14F-4D97-AF65-F5344CB8AC3E}">
        <p14:creationId xmlns:p14="http://schemas.microsoft.com/office/powerpoint/2010/main" val="2262916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1DE76A-70E0-45A3-9799-C5530C5B2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76" y="1287888"/>
            <a:ext cx="9045262" cy="41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6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4861-F883-478B-A796-54ECBFD90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54299"/>
            <a:ext cx="9603275" cy="4612046"/>
          </a:xfrm>
        </p:spPr>
        <p:txBody>
          <a:bodyPr/>
          <a:lstStyle/>
          <a:p>
            <a:r>
              <a:rPr lang="en-US" sz="3200" dirty="0" err="1"/>
              <a:t>TensorFlow</a:t>
            </a:r>
            <a:endParaRPr lang="en-US" sz="3200" dirty="0"/>
          </a:p>
          <a:p>
            <a:r>
              <a:rPr lang="en-US" sz="2400" dirty="0" err="1"/>
              <a:t>TensorFlow</a:t>
            </a:r>
            <a:r>
              <a:rPr lang="en-US" sz="2400" dirty="0"/>
              <a:t> is an ML framework that Google created to design, build and train deep learning models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D8A2E-38F5-409B-9412-9B590336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255" y="2537137"/>
            <a:ext cx="3193290" cy="28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A0AE-5DA7-48AC-8B6E-2F13CFC3F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78794"/>
            <a:ext cx="9603275" cy="4487551"/>
          </a:xfrm>
        </p:spPr>
        <p:txBody>
          <a:bodyPr/>
          <a:lstStyle/>
          <a:p>
            <a:r>
              <a:rPr lang="en-US" sz="3200" dirty="0" err="1"/>
              <a:t>Keras</a:t>
            </a:r>
            <a:endParaRPr lang="en-US" sz="3200" dirty="0"/>
          </a:p>
          <a:p>
            <a:r>
              <a:rPr lang="en-US" sz="2400" dirty="0"/>
              <a:t>Google developed </a:t>
            </a:r>
            <a:r>
              <a:rPr lang="en-US" sz="2400" dirty="0" err="1"/>
              <a:t>Keras</a:t>
            </a:r>
            <a:r>
              <a:rPr lang="en-US" sz="2400" dirty="0"/>
              <a:t> as a wrapper on top of </a:t>
            </a:r>
            <a:r>
              <a:rPr lang="en-US" sz="2400" dirty="0" err="1"/>
              <a:t>Theano</a:t>
            </a:r>
            <a:r>
              <a:rPr lang="en-US" sz="2400" dirty="0"/>
              <a:t> for quick prototyping</a:t>
            </a:r>
          </a:p>
          <a:p>
            <a:r>
              <a:rPr lang="en-US" sz="2400" dirty="0" err="1"/>
              <a:t>TensorFlow</a:t>
            </a:r>
            <a:r>
              <a:rPr lang="en-US" sz="2400" dirty="0"/>
              <a:t> has decided to adopt it as well</a:t>
            </a:r>
          </a:p>
        </p:txBody>
      </p:sp>
    </p:spTree>
    <p:extLst>
      <p:ext uri="{BB962C8B-B14F-4D97-AF65-F5344CB8AC3E}">
        <p14:creationId xmlns:p14="http://schemas.microsoft.com/office/powerpoint/2010/main" val="2854654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8FD8-D7F0-4455-966C-7BFCD4CD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Outline	</a:t>
            </a: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94855"/>
              </p:ext>
            </p:extLst>
          </p:nvPr>
        </p:nvGraphicFramePr>
        <p:xfrm>
          <a:off x="1130270" y="1901062"/>
          <a:ext cx="9602788" cy="296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58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D110-85E7-461B-B8A7-EE60B4ED7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118" y="986912"/>
            <a:ext cx="9603275" cy="5074744"/>
          </a:xfrm>
        </p:spPr>
        <p:txBody>
          <a:bodyPr/>
          <a:lstStyle/>
          <a:p>
            <a:r>
              <a:rPr lang="en-US" sz="2400" dirty="0"/>
              <a:t>Deep learning is the new area of Machine Learning research, which has been introduced with the objective of moving Machine Learning closer to one of its original goals : Artificial Intelligence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Deep learning is a subfield of Machine Learning concerned with algorithms inspired by the structure and feature of the brain called artificial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E82C5-EB38-4852-8230-D8C61A22A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754" y="977900"/>
            <a:ext cx="7023080" cy="50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8D69E-FBE2-4EE1-A375-1B977BE25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42" y="991204"/>
            <a:ext cx="9603275" cy="5031815"/>
          </a:xfrm>
        </p:spPr>
        <p:txBody>
          <a:bodyPr/>
          <a:lstStyle/>
          <a:p>
            <a:r>
              <a:rPr lang="en-US" sz="3200" dirty="0"/>
              <a:t>Deep Learning applications</a:t>
            </a:r>
          </a:p>
          <a:p>
            <a:pPr marL="0" indent="0">
              <a:buNone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Advancement in speech recognition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Advancement in Computer 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Advancement in Natural Language Processing </a:t>
            </a:r>
          </a:p>
        </p:txBody>
      </p:sp>
    </p:spTree>
    <p:extLst>
      <p:ext uri="{BB962C8B-B14F-4D97-AF65-F5344CB8AC3E}">
        <p14:creationId xmlns:p14="http://schemas.microsoft.com/office/powerpoint/2010/main" val="65761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A95CEE-255C-4573-9FD2-9B181800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30" y="1163392"/>
            <a:ext cx="5160071" cy="4302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6315C-C3F4-4A7C-AD9E-6FD9DA63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05" y="1163392"/>
            <a:ext cx="4345401" cy="3308172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</a:t>
            </a:r>
          </a:p>
          <a:p>
            <a:r>
              <a:rPr lang="en-US" sz="2400" dirty="0"/>
              <a:t>A neuron is a computational unit in the neural network that exchanges messages with each 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7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2379F5-AFB5-4FFA-BD12-5D7706A4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977" y="1111876"/>
            <a:ext cx="9543246" cy="43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8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3752-3A49-4D1B-80F4-F7B5B9D4F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2885"/>
            <a:ext cx="9603275" cy="4603460"/>
          </a:xfrm>
        </p:spPr>
        <p:txBody>
          <a:bodyPr/>
          <a:lstStyle/>
          <a:p>
            <a:r>
              <a:rPr lang="en-US" sz="3200" dirty="0"/>
              <a:t>Terminologies</a:t>
            </a:r>
          </a:p>
          <a:p>
            <a:r>
              <a:rPr lang="en-US" sz="2800" dirty="0"/>
              <a:t>Activation function</a:t>
            </a:r>
          </a:p>
          <a:p>
            <a:pPr lvl="1"/>
            <a:r>
              <a:rPr lang="en-US" sz="2400" dirty="0"/>
              <a:t>Sigmoid</a:t>
            </a:r>
          </a:p>
          <a:p>
            <a:pPr lvl="1"/>
            <a:r>
              <a:rPr lang="en-US" sz="2400" dirty="0"/>
              <a:t>Step function</a:t>
            </a:r>
          </a:p>
          <a:p>
            <a:pPr lvl="1"/>
            <a:r>
              <a:rPr lang="en-US" sz="2400" dirty="0" err="1"/>
              <a:t>Relu</a:t>
            </a:r>
            <a:endParaRPr lang="en-US" sz="2400" dirty="0"/>
          </a:p>
          <a:p>
            <a:pPr lvl="1"/>
            <a:r>
              <a:rPr lang="en-US" sz="2400" dirty="0"/>
              <a:t>Tanh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1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5866-C7BE-4FBD-BC57-C2F67A09E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974501"/>
            <a:ext cx="9603275" cy="4491844"/>
          </a:xfrm>
        </p:spPr>
        <p:txBody>
          <a:bodyPr/>
          <a:lstStyle/>
          <a:p>
            <a:r>
              <a:rPr lang="en-US" sz="2800" dirty="0"/>
              <a:t>Learning Rate</a:t>
            </a:r>
          </a:p>
          <a:p>
            <a:pPr lvl="1"/>
            <a:r>
              <a:rPr lang="en-US" dirty="0"/>
              <a:t>Used in combination with optimizer to achieve minimization. </a:t>
            </a:r>
            <a:r>
              <a:rPr lang="en-US" dirty="0" err="1"/>
              <a:t>eg</a:t>
            </a:r>
            <a:r>
              <a:rPr lang="en-US" dirty="0"/>
              <a:t>. SGD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771C4-9EE6-4D98-8B3A-BB700090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21" y="2228044"/>
            <a:ext cx="8376671" cy="35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01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</TotalTime>
  <Words>167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Gallery</vt:lpstr>
      <vt:lpstr>Deep Learning</vt:lpstr>
      <vt:lpstr>Outline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Soham Neogi</dc:creator>
  <cp:lastModifiedBy>Soham Neogi</cp:lastModifiedBy>
  <cp:revision>10</cp:revision>
  <dcterms:created xsi:type="dcterms:W3CDTF">2017-10-28T03:36:14Z</dcterms:created>
  <dcterms:modified xsi:type="dcterms:W3CDTF">2017-10-28T05:48:27Z</dcterms:modified>
</cp:coreProperties>
</file>